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4CED-E04D-4663-B231-F4459173E32E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F4C1-881B-4394-A189-AFE4F6797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4CED-E04D-4663-B231-F4459173E32E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F4C1-881B-4394-A189-AFE4F6797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4CED-E04D-4663-B231-F4459173E32E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F4C1-881B-4394-A189-AFE4F6797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4CED-E04D-4663-B231-F4459173E32E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F4C1-881B-4394-A189-AFE4F6797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4CED-E04D-4663-B231-F4459173E32E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F4C1-881B-4394-A189-AFE4F6797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4CED-E04D-4663-B231-F4459173E32E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F4C1-881B-4394-A189-AFE4F6797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4CED-E04D-4663-B231-F4459173E32E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F4C1-881B-4394-A189-AFE4F6797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4CED-E04D-4663-B231-F4459173E32E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F4C1-881B-4394-A189-AFE4F6797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4CED-E04D-4663-B231-F4459173E32E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F4C1-881B-4394-A189-AFE4F6797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4CED-E04D-4663-B231-F4459173E32E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F4C1-881B-4394-A189-AFE4F6797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4CED-E04D-4663-B231-F4459173E32E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F4C1-881B-4394-A189-AFE4F6797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54CED-E04D-4663-B231-F4459173E32E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1F4C1-881B-4394-A189-AFE4F6797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War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Response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Before Pearl Harbor- US practiced Isolationism</a:t>
            </a:r>
          </a:p>
          <a:p>
            <a:pPr>
              <a:buNone/>
            </a:pPr>
            <a:r>
              <a:rPr lang="en-US" dirty="0" smtClean="0"/>
              <a:t>After Pearl Harbor- Isolationism vanishes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US Declares War on Japan: December 8</a:t>
            </a:r>
            <a:r>
              <a:rPr lang="en-US" baseline="30000" dirty="0" smtClean="0"/>
              <a:t>th</a:t>
            </a:r>
            <a:r>
              <a:rPr lang="en-US" dirty="0" smtClean="0"/>
              <a:t> 1941</a:t>
            </a:r>
          </a:p>
          <a:p>
            <a:pPr>
              <a:buNone/>
            </a:pPr>
            <a:r>
              <a:rPr lang="en-US" dirty="0" smtClean="0"/>
              <a:t>Germany declares war on the US- Dec 11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Millions of American Men Join the Military</a:t>
            </a:r>
          </a:p>
          <a:p>
            <a:pPr>
              <a:buNone/>
            </a:pPr>
            <a:r>
              <a:rPr lang="en-US" dirty="0" smtClean="0"/>
              <a:t>Factories convert from regulars good to military needs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the Atlantic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Germany sends in U-Boats to sink Allied ships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1943-</a:t>
            </a:r>
          </a:p>
          <a:p>
            <a:pPr>
              <a:buNone/>
            </a:pPr>
            <a:r>
              <a:rPr lang="en-US" dirty="0" smtClean="0"/>
              <a:t>US produces large numbers of ships and planes to protect convoys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Allies break German Code, letting </a:t>
            </a:r>
            <a:r>
              <a:rPr lang="en-US" smtClean="0"/>
              <a:t>them locate U-Boats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Germany</a:t>
            </a:r>
          </a:p>
          <a:p>
            <a:pPr>
              <a:buNone/>
            </a:pPr>
            <a:r>
              <a:rPr lang="en-US" dirty="0" smtClean="0"/>
              <a:t>Leader: Adolf Hitler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Japan</a:t>
            </a:r>
          </a:p>
          <a:p>
            <a:pPr>
              <a:buNone/>
            </a:pPr>
            <a:r>
              <a:rPr lang="en-US" dirty="0" smtClean="0"/>
              <a:t>Leader: Hideki </a:t>
            </a:r>
            <a:r>
              <a:rPr lang="en-US" dirty="0" err="1" smtClean="0"/>
              <a:t>Tojo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Italy</a:t>
            </a:r>
          </a:p>
          <a:p>
            <a:pPr>
              <a:buNone/>
            </a:pPr>
            <a:r>
              <a:rPr lang="en-US" dirty="0" smtClean="0"/>
              <a:t>Lead by: Benito </a:t>
            </a:r>
            <a:r>
              <a:rPr lang="en-US" dirty="0" err="1" smtClean="0"/>
              <a:t>Mussollini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Hitler’s Deal With Stalin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Germany &amp; Italy were Fascist and hated Communism</a:t>
            </a:r>
          </a:p>
          <a:p>
            <a:r>
              <a:rPr lang="en-US" dirty="0" smtClean="0"/>
              <a:t>Stalin was threatened by Germany</a:t>
            </a:r>
          </a:p>
          <a:p>
            <a:endParaRPr lang="en-US" dirty="0"/>
          </a:p>
          <a:p>
            <a:r>
              <a:rPr lang="en-US" dirty="0" smtClean="0"/>
              <a:t>Aug 1939: Soviet-Nazi Non Aggression Pact</a:t>
            </a:r>
          </a:p>
          <a:p>
            <a:pPr>
              <a:buNone/>
            </a:pPr>
            <a:r>
              <a:rPr lang="en-US" dirty="0" smtClean="0"/>
              <a:t>Germany &amp; Soviet Union agree to not attack each other &amp; divide up Poland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1</a:t>
            </a:r>
            <a:r>
              <a:rPr lang="en-US" baseline="30000" dirty="0" smtClean="0"/>
              <a:t>st</a:t>
            </a:r>
            <a:r>
              <a:rPr lang="en-US" dirty="0" smtClean="0"/>
              <a:t> 1939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War Begins- Germany invades Poland</a:t>
            </a:r>
          </a:p>
          <a:p>
            <a:pPr>
              <a:buNone/>
            </a:pPr>
            <a:r>
              <a:rPr lang="en-US" dirty="0" smtClean="0"/>
              <a:t>Blitzkrieg- lightning war</a:t>
            </a:r>
          </a:p>
          <a:p>
            <a:r>
              <a:rPr lang="en-US" dirty="0" smtClean="0"/>
              <a:t>Air Attacks damage defenses</a:t>
            </a:r>
          </a:p>
          <a:p>
            <a:r>
              <a:rPr lang="en-US" dirty="0" smtClean="0"/>
              <a:t>Next tanks &amp; mobile artillery</a:t>
            </a:r>
          </a:p>
          <a:p>
            <a:r>
              <a:rPr lang="en-US" dirty="0" smtClean="0"/>
              <a:t>Foot Soldiers clean up</a:t>
            </a:r>
          </a:p>
          <a:p>
            <a:pPr>
              <a:buNone/>
            </a:pPr>
            <a:r>
              <a:rPr lang="en-US" dirty="0" smtClean="0"/>
              <a:t>Poland defeated in a few weeks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Britain &amp; France declare war on Germany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Target France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Spring 1940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Germany invades Denmark &amp; Norway</a:t>
            </a:r>
          </a:p>
          <a:p>
            <a:endParaRPr lang="en-US" dirty="0"/>
          </a:p>
          <a:p>
            <a:r>
              <a:rPr lang="en-US" dirty="0" smtClean="0"/>
              <a:t>Germany gains access to Atlantic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June 22 1940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France surrenders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Britain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1940</a:t>
            </a:r>
          </a:p>
          <a:p>
            <a:pPr>
              <a:buNone/>
            </a:pPr>
            <a:r>
              <a:rPr lang="en-US" dirty="0" smtClean="0"/>
              <a:t>Winston Churchill become Prime Minister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August- October 1940</a:t>
            </a:r>
          </a:p>
          <a:p>
            <a:pPr>
              <a:buNone/>
            </a:pPr>
            <a:r>
              <a:rPr lang="en-US" dirty="0" smtClean="0"/>
              <a:t>German Air Force attacks to gain air superiority to support an invasion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Radar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Allows British to detect incoming German raids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Hitler forced to stop sending planes due to losing to many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 Invades Soviet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June 1941</a:t>
            </a:r>
          </a:p>
          <a:p>
            <a:pPr>
              <a:buNone/>
            </a:pPr>
            <a:r>
              <a:rPr lang="en-US" dirty="0" smtClean="0"/>
              <a:t>Hitler breaks Non-Aggression Pact invades USSR</a:t>
            </a:r>
          </a:p>
          <a:p>
            <a:pPr>
              <a:buNone/>
            </a:pPr>
            <a:r>
              <a:rPr lang="en-US" dirty="0" smtClean="0"/>
              <a:t>Send in 3 million troops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Harsh winters halt the Germans, allow Soviets to fight back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Attacks!!!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Japans location makes them dependent on imports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Japan takes French lands in Southeast Asia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Pearl Harbor: December 7 1941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Japan attacks the home of the US Pacific Fleet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2 Hour Attack</a:t>
            </a:r>
          </a:p>
          <a:p>
            <a:r>
              <a:rPr lang="en-US" dirty="0" smtClean="0"/>
              <a:t>2400 Dead</a:t>
            </a:r>
          </a:p>
          <a:p>
            <a:r>
              <a:rPr lang="en-US" dirty="0" smtClean="0"/>
              <a:t>All 8 Battleships damaged or sunk</a:t>
            </a:r>
          </a:p>
          <a:p>
            <a:r>
              <a:rPr lang="en-US" dirty="0" smtClean="0"/>
              <a:t>200 aircraft destroyed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316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World War II</vt:lpstr>
      <vt:lpstr>Axis Powers</vt:lpstr>
      <vt:lpstr>Hitler’s Deal With Stalin</vt:lpstr>
      <vt:lpstr>September 1st 1939</vt:lpstr>
      <vt:lpstr>Next Target France</vt:lpstr>
      <vt:lpstr>Battle of Britain</vt:lpstr>
      <vt:lpstr>New Technology</vt:lpstr>
      <vt:lpstr>Germany Invades Soviet Union</vt:lpstr>
      <vt:lpstr>Japan Attacks!!!</vt:lpstr>
      <vt:lpstr>American Response</vt:lpstr>
      <vt:lpstr>Winning the Atlantic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II</dc:title>
  <dc:creator>edwardt.patterson</dc:creator>
  <cp:lastModifiedBy>edwardt.patterson</cp:lastModifiedBy>
  <cp:revision>14</cp:revision>
  <dcterms:created xsi:type="dcterms:W3CDTF">2014-12-08T15:30:21Z</dcterms:created>
  <dcterms:modified xsi:type="dcterms:W3CDTF">2014-12-08T19:21:24Z</dcterms:modified>
</cp:coreProperties>
</file>