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17F8-E056-499C-AD44-41FD8156087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D9A9-B2FE-4DEC-973E-7613EC11FA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End- Pacific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1944 US is bombing Japanese cities</a:t>
            </a:r>
            <a:endParaRPr lang="en-US" dirty="0"/>
          </a:p>
          <a:p>
            <a:r>
              <a:rPr lang="en-US" dirty="0" smtClean="0"/>
              <a:t>Iwo Jima: US Marines seize the island only 750 miles from Tokyo </a:t>
            </a:r>
          </a:p>
          <a:p>
            <a:endParaRPr lang="en-US" dirty="0"/>
          </a:p>
          <a:p>
            <a:r>
              <a:rPr lang="en-US" dirty="0" smtClean="0"/>
              <a:t>Okinawa: Invasion of southern tip of Japan</a:t>
            </a:r>
          </a:p>
          <a:p>
            <a:pPr>
              <a:buNone/>
            </a:pPr>
            <a:r>
              <a:rPr lang="en-US" dirty="0" smtClean="0"/>
              <a:t>100,000 Japanese die defending</a:t>
            </a:r>
          </a:p>
          <a:p>
            <a:pPr>
              <a:buNone/>
            </a:pPr>
            <a:r>
              <a:rPr lang="en-US" dirty="0" smtClean="0"/>
              <a:t>US prepares to invade mainland Japan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Atomic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August 6</a:t>
            </a:r>
            <a:r>
              <a:rPr lang="en-US" baseline="30000" dirty="0" smtClean="0"/>
              <a:t>th</a:t>
            </a:r>
            <a:r>
              <a:rPr lang="en-US" dirty="0" smtClean="0"/>
              <a:t> 1945: First atomic bomb dropped on Hiroshima- 70,000 die instantly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August 9</a:t>
            </a:r>
            <a:r>
              <a:rPr lang="en-US" baseline="30000" dirty="0" smtClean="0"/>
              <a:t>th</a:t>
            </a:r>
            <a:r>
              <a:rPr lang="en-US" dirty="0" smtClean="0"/>
              <a:t>: Second bomb dropped on Nagasaki</a:t>
            </a:r>
          </a:p>
          <a:p>
            <a:pPr>
              <a:buNone/>
            </a:pPr>
            <a:r>
              <a:rPr lang="en-US" dirty="0" smtClean="0"/>
              <a:t>75,000 more killed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August 15</a:t>
            </a:r>
            <a:r>
              <a:rPr lang="en-US" baseline="30000" dirty="0" smtClean="0"/>
              <a:t>th</a:t>
            </a:r>
            <a:r>
              <a:rPr lang="en-US" dirty="0" smtClean="0"/>
              <a:t>: Victory over Japan (VJ) Day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Atlantic Charter- 1941 Churchill &amp; FDR discuss the goals of the war</a:t>
            </a:r>
          </a:p>
          <a:p>
            <a:endParaRPr lang="en-US" dirty="0"/>
          </a:p>
          <a:p>
            <a:r>
              <a:rPr lang="en-US" dirty="0" smtClean="0"/>
              <a:t>Yalta Conference- Early 1945 Churchill, FDR &amp; Stalin agree what to do after Hitler’s defeat</a:t>
            </a:r>
          </a:p>
          <a:p>
            <a:endParaRPr lang="en-US" dirty="0"/>
          </a:p>
          <a:p>
            <a:r>
              <a:rPr lang="en-US" dirty="0" smtClean="0"/>
              <a:t>Potsdam Conference: July 1945 Meeting to discuss post war world and rising US- Soviets tension (Cold War starting)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United Nations: Replaces League of Nations to maintain world peace and cooperation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an Important Area? </a:t>
            </a:r>
          </a:p>
          <a:p>
            <a:r>
              <a:rPr lang="en-US" dirty="0" smtClean="0"/>
              <a:t>Suez Canal</a:t>
            </a:r>
          </a:p>
          <a:p>
            <a:r>
              <a:rPr lang="en-US" dirty="0" smtClean="0"/>
              <a:t>Middle East Oil Fields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October 1942: Battle of El Alamein</a:t>
            </a:r>
          </a:p>
          <a:p>
            <a:pPr>
              <a:buNone/>
            </a:pPr>
            <a:r>
              <a:rPr lang="en-US" dirty="0" smtClean="0"/>
              <a:t>Axis forces defeated in North Africa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July 1943</a:t>
            </a:r>
          </a:p>
          <a:p>
            <a:r>
              <a:rPr lang="en-US" dirty="0" smtClean="0"/>
              <a:t>Allies invade Sicily</a:t>
            </a:r>
          </a:p>
          <a:p>
            <a:r>
              <a:rPr lang="en-US" dirty="0" smtClean="0"/>
              <a:t>Mussolini ousted from power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September 1943</a:t>
            </a:r>
          </a:p>
          <a:p>
            <a:pPr>
              <a:buNone/>
            </a:pPr>
            <a:r>
              <a:rPr lang="en-US" dirty="0" smtClean="0"/>
              <a:t>Allies invade Southern Italy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Point- Soviet Union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Leningrad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Winter 41-42</a:t>
            </a:r>
          </a:p>
          <a:p>
            <a:pPr>
              <a:buNone/>
            </a:pPr>
            <a:r>
              <a:rPr lang="en-US" dirty="0" smtClean="0"/>
              <a:t>Germans besiege (blockade) Leningrad to take the city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 million civilians die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Stalingrad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Important industrial city</a:t>
            </a:r>
          </a:p>
          <a:p>
            <a:endParaRPr lang="en-US" dirty="0"/>
          </a:p>
          <a:p>
            <a:r>
              <a:rPr lang="en-US" dirty="0" smtClean="0"/>
              <a:t>Stalin &amp; Hitler will not let their soldiers retreat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Soviets eventually win</a:t>
            </a:r>
          </a:p>
          <a:p>
            <a:r>
              <a:rPr lang="en-US" dirty="0" smtClean="0"/>
              <a:t>Germans go on defense</a:t>
            </a:r>
          </a:p>
          <a:p>
            <a:r>
              <a:rPr lang="en-US" dirty="0" smtClean="0"/>
              <a:t>Soviets go on offense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Point- Pacific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Coral Sea: May 1942</a:t>
            </a:r>
          </a:p>
          <a:p>
            <a:pPr>
              <a:buNone/>
            </a:pPr>
            <a:r>
              <a:rPr lang="en-US" dirty="0" smtClean="0"/>
              <a:t>Allies stop Japanese advance on Australia</a:t>
            </a:r>
            <a:endParaRPr lang="en-US" dirty="0"/>
          </a:p>
          <a:p>
            <a:r>
              <a:rPr lang="en-US" dirty="0" smtClean="0"/>
              <a:t>Midway: June 1942</a:t>
            </a:r>
          </a:p>
          <a:p>
            <a:pPr>
              <a:buNone/>
            </a:pPr>
            <a:r>
              <a:rPr lang="en-US" dirty="0" smtClean="0"/>
              <a:t>Naval battle that stops the Japanese advance, US goes on the offense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Island Hopping: US strategy to skip heavily guarded islands and attack smaller ones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Kamikazes: Japanese pilots who would use their own planes as missiles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End-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1943- Germans pushed back since losing at Stalingrad</a:t>
            </a:r>
          </a:p>
          <a:p>
            <a:endParaRPr lang="en-US" dirty="0"/>
          </a:p>
          <a:p>
            <a:r>
              <a:rPr lang="en-US" dirty="0" smtClean="0"/>
              <a:t>1944: Soviets end the siege of Leningrad</a:t>
            </a:r>
          </a:p>
          <a:p>
            <a:endParaRPr lang="en-US" dirty="0"/>
          </a:p>
          <a:p>
            <a:r>
              <a:rPr lang="en-US" dirty="0" smtClean="0"/>
              <a:t>1945: In January Soviets are only 40 miles from Berlin (German Capital)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June 6 1944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US &amp; British forces land in Normandy France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Opens a second front in Europe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Paris liberated by August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Bulge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December 1944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Hitler’s last offense on the Western Front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Allies win by January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Surrenders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April 1945- Soviets surround Berlin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: Hitler has committed suicide in the bunker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May  7- Germany surrenders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May 8 1945= Victory in Europe (VE) Day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396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World War II </vt:lpstr>
      <vt:lpstr>North Africa</vt:lpstr>
      <vt:lpstr>Italy</vt:lpstr>
      <vt:lpstr>Turning Point- Soviet Union</vt:lpstr>
      <vt:lpstr>Turning Point- Pacific</vt:lpstr>
      <vt:lpstr>The End- Europe</vt:lpstr>
      <vt:lpstr>D-Day</vt:lpstr>
      <vt:lpstr>Battle of the Bulge</vt:lpstr>
      <vt:lpstr>Germany Surrenders</vt:lpstr>
      <vt:lpstr>The End- Pacific</vt:lpstr>
      <vt:lpstr>The Atomic Bomb</vt:lpstr>
      <vt:lpstr>Post War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edwardt.patterson</dc:creator>
  <cp:lastModifiedBy>edwardt.patterson</cp:lastModifiedBy>
  <cp:revision>31</cp:revision>
  <dcterms:created xsi:type="dcterms:W3CDTF">2014-12-08T12:51:08Z</dcterms:created>
  <dcterms:modified xsi:type="dcterms:W3CDTF">2014-12-08T19:57:16Z</dcterms:modified>
</cp:coreProperties>
</file>