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9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8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1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7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6454-BD0B-4C9D-A8DF-40BB4548A9B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0CF4-F63A-482E-90E7-74B853C7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Wars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Iraq War 2003-2011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9/11 2001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 leaders believe Saddam Hussein is a threat</a:t>
            </a:r>
          </a:p>
          <a:p>
            <a:pPr marL="0" indent="0">
              <a:buNone/>
            </a:pPr>
            <a:r>
              <a:rPr lang="en-US" dirty="0" smtClean="0"/>
              <a:t>And has WMD’s he could pass to terrorist groups</a:t>
            </a:r>
          </a:p>
          <a:p>
            <a:pPr marL="0" indent="0">
              <a:buNone/>
            </a:pPr>
            <a:r>
              <a:rPr lang="en-US" dirty="0" smtClean="0"/>
              <a:t>(UN inspectors find none)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 Coalition Invades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$3 Trillion in costs</a:t>
            </a:r>
          </a:p>
          <a:p>
            <a:r>
              <a:rPr lang="en-US" dirty="0" smtClean="0"/>
              <a:t>Increased oil prices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US funds war by borrowing (debt)</a:t>
            </a:r>
          </a:p>
          <a:p>
            <a:pPr marL="0" indent="0">
              <a:buNone/>
            </a:pPr>
            <a:r>
              <a:rPr lang="en-US" dirty="0" smtClean="0"/>
              <a:t>03 US Debt: 6.4 trillion</a:t>
            </a:r>
          </a:p>
          <a:p>
            <a:pPr marL="0" indent="0">
              <a:buNone/>
            </a:pPr>
            <a:r>
              <a:rPr lang="en-US" dirty="0" smtClean="0"/>
              <a:t>08 US Debt: 10 Trillion</a:t>
            </a:r>
          </a:p>
          <a:p>
            <a:pPr marL="0" indent="0">
              <a:buNone/>
            </a:pPr>
            <a:r>
              <a:rPr lang="en-US" dirty="0" smtClean="0"/>
              <a:t>Political</a:t>
            </a:r>
          </a:p>
          <a:p>
            <a:r>
              <a:rPr lang="en-US" dirty="0" smtClean="0"/>
              <a:t>Hussein removed</a:t>
            </a:r>
          </a:p>
          <a:p>
            <a:r>
              <a:rPr lang="en-US" dirty="0" smtClean="0"/>
              <a:t>Iran asserts power</a:t>
            </a:r>
          </a:p>
          <a:p>
            <a:r>
              <a:rPr lang="en-US" dirty="0" smtClean="0"/>
              <a:t>Insurgency against Coalition</a:t>
            </a:r>
          </a:p>
          <a:p>
            <a:r>
              <a:rPr lang="en-US" dirty="0" smtClean="0"/>
              <a:t>US strains foreign relations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Interdependence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marL="0" indent="0">
              <a:buNone/>
            </a:pPr>
            <a:r>
              <a:rPr lang="en-US" b="1" i="1" dirty="0" smtClean="0"/>
              <a:t>Mutual Dependence at a Global Level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it is…</a:t>
            </a:r>
          </a:p>
          <a:p>
            <a:pPr marL="0" indent="0">
              <a:buNone/>
            </a:pPr>
            <a:r>
              <a:rPr lang="en-US" b="1" i="1" dirty="0" smtClean="0"/>
              <a:t>One country depends on another country for something and that country may depend on another and so 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Best Example:  </a:t>
            </a:r>
            <a:r>
              <a:rPr lang="en-US" b="1" u="sng" dirty="0" smtClean="0"/>
              <a:t>Oil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1821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needs to be balanced between countries to prevent one country from interfering or imposing its will on others</a:t>
            </a:r>
          </a:p>
          <a:p>
            <a:pPr marL="0" indent="0">
              <a:buNone/>
            </a:pPr>
            <a:r>
              <a:rPr lang="en-US" dirty="0" smtClean="0"/>
              <a:t>A Balancer or “</a:t>
            </a:r>
            <a:r>
              <a:rPr lang="en-US" b="1" dirty="0" smtClean="0"/>
              <a:t>Good Cop</a:t>
            </a:r>
            <a:r>
              <a:rPr lang="en-US" dirty="0" smtClean="0"/>
              <a:t>” is usually needed</a:t>
            </a:r>
          </a:p>
          <a:p>
            <a:pPr marL="0" indent="0">
              <a:buNone/>
            </a:pPr>
            <a:r>
              <a:rPr lang="en-US" b="1" dirty="0" smtClean="0"/>
              <a:t>Before WWI: Great Britain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Cold War: US &amp; Soviet Union</a:t>
            </a:r>
          </a:p>
          <a:p>
            <a:pPr marL="0" indent="0">
              <a:buNone/>
            </a:pPr>
            <a:r>
              <a:rPr lang="en-US" b="1" dirty="0" smtClean="0"/>
              <a:t>Post Cold War: United States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99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marL="0" indent="0">
              <a:buNone/>
            </a:pPr>
            <a:r>
              <a:rPr lang="en-US" b="1" i="1" dirty="0" smtClean="0"/>
              <a:t>Influencing other countries with your economic capacity</a:t>
            </a:r>
          </a:p>
          <a:p>
            <a:pPr marL="0" indent="0">
              <a:buNone/>
            </a:pPr>
            <a:r>
              <a:rPr lang="en-US" dirty="0" smtClean="0"/>
              <a:t>With Things Such As..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Industrial 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Natural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Education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Health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Capital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733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1914-1918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	:  M.A. N. I.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Militarism</a:t>
            </a:r>
            <a:r>
              <a:rPr lang="en-US" dirty="0" smtClean="0"/>
              <a:t>: Europeans build up massive militaries due to Imperialism</a:t>
            </a:r>
          </a:p>
          <a:p>
            <a:r>
              <a:rPr lang="en-US" b="1" dirty="0" smtClean="0"/>
              <a:t>Alliances</a:t>
            </a:r>
            <a:r>
              <a:rPr lang="en-US" dirty="0" smtClean="0"/>
              <a:t>: European countries join with other for protection: Triple Entente &amp; Triple Alliance</a:t>
            </a:r>
          </a:p>
          <a:p>
            <a:r>
              <a:rPr lang="en-US" b="1" dirty="0" smtClean="0"/>
              <a:t>Nationalism</a:t>
            </a:r>
            <a:r>
              <a:rPr lang="en-US" dirty="0" smtClean="0"/>
              <a:t>: Extreme loyalty to your country or culture</a:t>
            </a:r>
          </a:p>
          <a:p>
            <a:r>
              <a:rPr lang="en-US" dirty="0" smtClean="0"/>
              <a:t>Imperialism: Rivals try to gain more power</a:t>
            </a:r>
          </a:p>
          <a:p>
            <a:r>
              <a:rPr lang="en-US" b="1" dirty="0" smtClean="0"/>
              <a:t>Assassination: </a:t>
            </a:r>
            <a:r>
              <a:rPr lang="en-US" dirty="0" smtClean="0"/>
              <a:t>28 June 1914</a:t>
            </a:r>
          </a:p>
          <a:p>
            <a:pPr marL="0" indent="0">
              <a:buNone/>
            </a:pPr>
            <a:r>
              <a:rPr lang="en-US" dirty="0" smtClean="0"/>
              <a:t>Serbs assassinate Archduke Franz Ferdinand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Economic: </a:t>
            </a:r>
          </a:p>
          <a:p>
            <a:pPr marL="0" indent="0">
              <a:buNone/>
            </a:pPr>
            <a:r>
              <a:rPr lang="en-US" dirty="0" smtClean="0"/>
              <a:t>Price Tag of War: $337 Billion</a:t>
            </a:r>
          </a:p>
          <a:p>
            <a:pPr marL="0" indent="0">
              <a:buNone/>
            </a:pPr>
            <a:r>
              <a:rPr lang="en-US" dirty="0" smtClean="0"/>
              <a:t>Political</a:t>
            </a:r>
          </a:p>
          <a:p>
            <a:r>
              <a:rPr lang="en-US" dirty="0" smtClean="0"/>
              <a:t>Ottoman and Austria-Hungarian Empires broken up</a:t>
            </a:r>
          </a:p>
          <a:p>
            <a:r>
              <a:rPr lang="en-US" dirty="0" smtClean="0"/>
              <a:t>Germany greatly weakened</a:t>
            </a:r>
          </a:p>
          <a:p>
            <a:r>
              <a:rPr lang="en-US" dirty="0" smtClean="0"/>
              <a:t>Russian Monarchy overthrown</a:t>
            </a:r>
          </a:p>
          <a:p>
            <a:r>
              <a:rPr lang="en-US" dirty="0" smtClean="0"/>
              <a:t>New European countries form</a:t>
            </a:r>
          </a:p>
          <a:p>
            <a:r>
              <a:rPr lang="en-US" dirty="0" smtClean="0"/>
              <a:t>African &amp; Asian colonies change hands</a:t>
            </a:r>
          </a:p>
          <a:p>
            <a:r>
              <a:rPr lang="en-US" dirty="0" smtClean="0"/>
              <a:t>League of Nations Created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1939-1945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Economic hardship &amp; political turmoil caused by WWI</a:t>
            </a:r>
          </a:p>
          <a:p>
            <a:r>
              <a:rPr lang="en-US" dirty="0" smtClean="0"/>
              <a:t>Aggressive and Totalitarian leaders in Germany, Japan &amp; Italy</a:t>
            </a:r>
          </a:p>
          <a:p>
            <a:r>
              <a:rPr lang="en-US" dirty="0" smtClean="0"/>
              <a:t>Germany invades Poland</a:t>
            </a:r>
          </a:p>
          <a:p>
            <a:pPr marL="0" indent="0">
              <a:buNone/>
            </a:pPr>
            <a:r>
              <a:rPr lang="en-US" dirty="0" smtClean="0"/>
              <a:t>Japan attacks Pearl Harbor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Millions killed, entire cities destroyed</a:t>
            </a:r>
          </a:p>
          <a:p>
            <a:r>
              <a:rPr lang="en-US" dirty="0" smtClean="0"/>
              <a:t>Allies occupy Japan and German Territory</a:t>
            </a:r>
          </a:p>
          <a:p>
            <a:r>
              <a:rPr lang="en-US" dirty="0" smtClean="0"/>
              <a:t>United Nations created</a:t>
            </a:r>
          </a:p>
          <a:p>
            <a:r>
              <a:rPr lang="en-US" dirty="0" smtClean="0"/>
              <a:t>US &amp; USSR superpowers</a:t>
            </a:r>
          </a:p>
          <a:p>
            <a:r>
              <a:rPr lang="en-US" dirty="0" smtClean="0"/>
              <a:t>Conflict between US and USSR begins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1945-1991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8788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Different Systems</a:t>
            </a:r>
          </a:p>
          <a:p>
            <a:pPr marL="0" indent="0">
              <a:buNone/>
            </a:pPr>
            <a:r>
              <a:rPr lang="en-US" dirty="0" smtClean="0"/>
              <a:t>US: Capitalist- Republic</a:t>
            </a:r>
          </a:p>
          <a:p>
            <a:pPr marL="0" indent="0">
              <a:buNone/>
            </a:pPr>
            <a:r>
              <a:rPr lang="en-US" dirty="0" smtClean="0"/>
              <a:t>USSR: Communist- Dictatorship</a:t>
            </a:r>
          </a:p>
          <a:p>
            <a:pPr marL="0" indent="0">
              <a:buNone/>
            </a:pPr>
            <a:r>
              <a:rPr lang="en-US" dirty="0" smtClean="0"/>
              <a:t>Post War Conflict</a:t>
            </a:r>
          </a:p>
          <a:p>
            <a:r>
              <a:rPr lang="en-US" dirty="0" smtClean="0"/>
              <a:t>Fate of Eastern Europe</a:t>
            </a:r>
          </a:p>
          <a:p>
            <a:r>
              <a:rPr lang="en-US" dirty="0" smtClean="0"/>
              <a:t>Soviet backed communist governments in East</a:t>
            </a:r>
          </a:p>
          <a:p>
            <a:r>
              <a:rPr lang="en-US" dirty="0" smtClean="0"/>
              <a:t>US backs resistance to Soviet expansion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Military arms race</a:t>
            </a:r>
          </a:p>
          <a:p>
            <a:pPr marL="0" indent="0">
              <a:buNone/>
            </a:pPr>
            <a:r>
              <a:rPr lang="en-US" dirty="0" smtClean="0"/>
              <a:t>Conflicts:</a:t>
            </a:r>
          </a:p>
          <a:p>
            <a:r>
              <a:rPr lang="en-US" dirty="0" smtClean="0"/>
              <a:t>Berlin</a:t>
            </a:r>
          </a:p>
          <a:p>
            <a:r>
              <a:rPr lang="en-US" dirty="0" smtClean="0"/>
              <a:t>Korean</a:t>
            </a:r>
          </a:p>
          <a:p>
            <a:r>
              <a:rPr lang="en-US" dirty="0" smtClean="0"/>
              <a:t>Cuba.. Missile Crisis</a:t>
            </a:r>
          </a:p>
          <a:p>
            <a:pPr marL="0" indent="0">
              <a:buNone/>
            </a:pPr>
            <a:r>
              <a:rPr lang="en-US" dirty="0" smtClean="0"/>
              <a:t>Alliances</a:t>
            </a:r>
          </a:p>
          <a:p>
            <a:pPr marL="0" indent="0">
              <a:buNone/>
            </a:pPr>
            <a:r>
              <a:rPr lang="en-US" dirty="0" smtClean="0"/>
              <a:t>US= NATO  </a:t>
            </a:r>
          </a:p>
          <a:p>
            <a:pPr marL="0" indent="0">
              <a:buNone/>
            </a:pPr>
            <a:r>
              <a:rPr lang="en-US" dirty="0" smtClean="0"/>
              <a:t>Soviets= Warsaw Pact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 1954-1975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Colonialism/Imperialism</a:t>
            </a:r>
          </a:p>
          <a:p>
            <a:r>
              <a:rPr lang="en-US" dirty="0" smtClean="0"/>
              <a:t>French control Vietnam then are kicked out </a:t>
            </a:r>
          </a:p>
          <a:p>
            <a:pPr marL="0" indent="0">
              <a:buNone/>
            </a:pPr>
            <a:r>
              <a:rPr lang="en-US" dirty="0" smtClean="0"/>
              <a:t>Vietnam divided : 17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r>
              <a:rPr lang="en-US" dirty="0" smtClean="0"/>
              <a:t>North=Communist </a:t>
            </a:r>
          </a:p>
          <a:p>
            <a:r>
              <a:rPr lang="en-US" dirty="0" smtClean="0"/>
              <a:t>South= Capitalist</a:t>
            </a:r>
          </a:p>
          <a:p>
            <a:pPr marL="0" indent="0">
              <a:buNone/>
            </a:pPr>
            <a:r>
              <a:rPr lang="en-US" dirty="0" smtClean="0"/>
              <a:t>1964</a:t>
            </a:r>
          </a:p>
          <a:p>
            <a:r>
              <a:rPr lang="en-US" dirty="0" smtClean="0"/>
              <a:t>US sends combat troops to aid South Vietnam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Paris Peace Agreement 1973</a:t>
            </a:r>
          </a:p>
          <a:p>
            <a:pPr marL="0" indent="0">
              <a:buNone/>
            </a:pPr>
            <a:r>
              <a:rPr lang="en-US" dirty="0" smtClean="0"/>
              <a:t>1974</a:t>
            </a:r>
          </a:p>
          <a:p>
            <a:r>
              <a:rPr lang="en-US" dirty="0" smtClean="0"/>
              <a:t>N. Vietnam breaks truce invades South</a:t>
            </a:r>
          </a:p>
          <a:p>
            <a:r>
              <a:rPr lang="en-US" dirty="0" smtClean="0"/>
              <a:t>US does not intervene</a:t>
            </a:r>
          </a:p>
          <a:p>
            <a:pPr marL="0" indent="0">
              <a:buNone/>
            </a:pPr>
            <a:r>
              <a:rPr lang="en-US" dirty="0" smtClean="0"/>
              <a:t>April 1975</a:t>
            </a:r>
          </a:p>
          <a:p>
            <a:r>
              <a:rPr lang="en-US" dirty="0" smtClean="0"/>
              <a:t>Saigon falls</a:t>
            </a:r>
          </a:p>
          <a:p>
            <a:pPr marL="0" indent="0">
              <a:buNone/>
            </a:pPr>
            <a:r>
              <a:rPr lang="en-US" dirty="0" smtClean="0"/>
              <a:t>1976</a:t>
            </a:r>
          </a:p>
          <a:p>
            <a:r>
              <a:rPr lang="en-US" dirty="0" smtClean="0"/>
              <a:t>Vietnam unified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Persian Gulf War 1990-1991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Iraq accuses Kuwait of stealing Oil</a:t>
            </a:r>
          </a:p>
          <a:p>
            <a:r>
              <a:rPr lang="en-US" dirty="0" smtClean="0"/>
              <a:t>Iraq invades Kuwait</a:t>
            </a:r>
          </a:p>
          <a:p>
            <a:r>
              <a:rPr lang="en-US" dirty="0" smtClean="0"/>
              <a:t>US leads allied invasion of Iraq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Iraq invasion threated oil supplies from Saudi Arabia</a:t>
            </a:r>
          </a:p>
          <a:p>
            <a:r>
              <a:rPr lang="en-US" dirty="0" smtClean="0"/>
              <a:t>Sanctions on Iraq to prevent weapons of mass destruction</a:t>
            </a:r>
          </a:p>
          <a:p>
            <a:r>
              <a:rPr lang="en-US" dirty="0" smtClean="0"/>
              <a:t>Saddam Hussein stays in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492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Global Wars</vt:lpstr>
      <vt:lpstr>Global Interdependence</vt:lpstr>
      <vt:lpstr>Balance of Power</vt:lpstr>
      <vt:lpstr>Economic Power</vt:lpstr>
      <vt:lpstr>World War I 1914-1918</vt:lpstr>
      <vt:lpstr>World War II 1939-1945</vt:lpstr>
      <vt:lpstr>Cold War 1945-1991</vt:lpstr>
      <vt:lpstr>Vietnam Conflict 1954-1975</vt:lpstr>
      <vt:lpstr>Persian Gulf War 1990-1991</vt:lpstr>
      <vt:lpstr>Iraq War 2003-2011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Wars</dc:title>
  <dc:creator>ETP</dc:creator>
  <cp:lastModifiedBy>ETP</cp:lastModifiedBy>
  <cp:revision>8</cp:revision>
  <dcterms:created xsi:type="dcterms:W3CDTF">2014-11-30T19:41:54Z</dcterms:created>
  <dcterms:modified xsi:type="dcterms:W3CDTF">2014-11-30T23:57:04Z</dcterms:modified>
</cp:coreProperties>
</file>