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889A4-8756-4382-A77C-D88305F7C50E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51141-E8FA-46FD-882E-DE5EC8B2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Cause: Weak Leadership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200 CE: The Good Emperors of Rome fell into a series of Civil Wars.</a:t>
            </a:r>
          </a:p>
          <a:p>
            <a:r>
              <a:rPr lang="en-US" dirty="0" smtClean="0"/>
              <a:t>Invasions threatened the east and the west.</a:t>
            </a:r>
          </a:p>
          <a:p>
            <a:endParaRPr lang="en-US" dirty="0"/>
          </a:p>
        </p:txBody>
      </p:sp>
      <p:pic>
        <p:nvPicPr>
          <p:cNvPr id="5" name="Picture 2" descr="http://www.the-romans.co.uk/g9/37.europ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41148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Causes: Weak Leadership	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/>
          </a:bodyPr>
          <a:lstStyle/>
          <a:p>
            <a:r>
              <a:rPr lang="en-US" dirty="0"/>
              <a:t>Emperors increased the size of the army straining the economy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This caused the empire to become a kind of military dictatorship.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Cause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Social Unrest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 Civil Wars and </a:t>
            </a:r>
            <a:r>
              <a:rPr lang="en-US" sz="3200" dirty="0" smtClean="0"/>
              <a:t>invasions </a:t>
            </a:r>
            <a:r>
              <a:rPr lang="en-US" sz="3200" dirty="0"/>
              <a:t>led to an increase in robbery and piracy on Roman roads and trade routes.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Insecurity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Made </a:t>
            </a:r>
            <a:r>
              <a:rPr lang="en-US" sz="3200" dirty="0"/>
              <a:t>travel hazardous and caused merchants to fear shipping goods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Cause: Economic Crisis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Military needs caused Emperors to raise taxes.</a:t>
            </a:r>
          </a:p>
          <a:p>
            <a:r>
              <a:rPr lang="en-US" sz="3200" dirty="0" smtClean="0"/>
              <a:t>Rome was no longer expanding, conquests no longer brought in new sources of wealth.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Emperors minted new coins with copper and lead as well as silver in order to maintain the money supply.</a:t>
            </a:r>
          </a:p>
          <a:p>
            <a:r>
              <a:rPr lang="en-US" dirty="0" smtClean="0"/>
              <a:t>People began to refuse to accept the currency at its face value.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9767419">
            <a:off x="3953009" y="2576899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Cause: Economic Crisis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Caused </a:t>
            </a:r>
            <a:r>
              <a:rPr lang="en-US" b="1" u="sng" dirty="0">
                <a:solidFill>
                  <a:schemeClr val="tx1"/>
                </a:solidFill>
              </a:rPr>
              <a:t>inflation</a:t>
            </a:r>
            <a:r>
              <a:rPr lang="en-US" b="1" dirty="0">
                <a:solidFill>
                  <a:schemeClr val="tx1"/>
                </a:solidFill>
              </a:rPr>
              <a:t>-increased prices for goods and services combined with the reduced value of money.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Cause: Invasions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 410 the </a:t>
            </a:r>
            <a:r>
              <a:rPr lang="en-US" dirty="0" err="1"/>
              <a:t>Visigothic</a:t>
            </a:r>
            <a:r>
              <a:rPr lang="en-US" dirty="0"/>
              <a:t> King Alaric sacked Rome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2. Mid-400's </a:t>
            </a:r>
            <a:r>
              <a:rPr lang="en-US" dirty="0"/>
              <a:t>AD Attila the Hun attacked </a:t>
            </a:r>
            <a:r>
              <a:rPr lang="en-US" dirty="0" smtClean="0"/>
              <a:t>Gaul.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5362" name="Picture 2" descr="http://www.glencoe.com/qe/images/b96/q2480/tak10_divi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95725"/>
            <a:ext cx="5429250" cy="2962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Cause: Invasions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Roman </a:t>
            </a:r>
            <a:r>
              <a:rPr lang="en-US" dirty="0"/>
              <a:t>army couldn't stop him alone so they joined with the Visigoths and defeated the Huns.</a:t>
            </a:r>
          </a:p>
          <a:p>
            <a:pPr>
              <a:buNone/>
            </a:pPr>
            <a:r>
              <a:rPr lang="en-US" dirty="0" smtClean="0"/>
              <a:t>4. Attila </a:t>
            </a:r>
            <a:r>
              <a:rPr lang="en-US" dirty="0"/>
              <a:t>began to head towards Rome.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Before Attila got to Rome Pope Leo I persuaded Attila to leave Italy.</a:t>
            </a:r>
          </a:p>
          <a:p>
            <a:pPr>
              <a:buNone/>
            </a:pPr>
            <a:r>
              <a:rPr lang="en-US" dirty="0" smtClean="0"/>
              <a:t>6. 476 Odoacer overthrew the last Roman emperor; many consider this as the end of the Western Roman Empire.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Effects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East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continuation of the Roman Empire ruled from Constantinople.</a:t>
            </a:r>
          </a:p>
          <a:p>
            <a:endParaRPr lang="en-US" dirty="0"/>
          </a:p>
        </p:txBody>
      </p:sp>
      <p:pic>
        <p:nvPicPr>
          <p:cNvPr id="20482" name="Picture 2" descr="http://2.bp.blogspot.com/-a8BewpZ_4Wg/TqqyrwP1n7I/AAAAAAAADB8/yE141GT1CS8/s1600/large-map-roman-empire-under-diocletian-and-constant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1178" y="1828801"/>
            <a:ext cx="4722821" cy="3809999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 rot="1122794">
            <a:off x="4525913" y="2149416"/>
            <a:ext cx="2644236" cy="1035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Effects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West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The disappearance of central authority and the creation of smaller kingdoms.</a:t>
            </a:r>
          </a:p>
          <a:p>
            <a:pPr>
              <a:buNone/>
            </a:pPr>
            <a:endParaRPr lang="en-US" sz="4000" dirty="0"/>
          </a:p>
        </p:txBody>
      </p:sp>
      <p:pic>
        <p:nvPicPr>
          <p:cNvPr id="19458" name="Picture 2" descr="http://2.bp.blogspot.com/-a8BewpZ_4Wg/TqqyrwP1n7I/AAAAAAAADB8/yE141GT1CS8/s1600/large-map-roman-empire-under-diocletian-and-constant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799" y="2057400"/>
            <a:ext cx="4832657" cy="4038600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 rot="580192">
            <a:off x="3493887" y="3258498"/>
            <a:ext cx="1676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267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Cause: Weak Leadership</vt:lpstr>
      <vt:lpstr>Causes: Weak Leadership </vt:lpstr>
      <vt:lpstr>Cause</vt:lpstr>
      <vt:lpstr>Cause: Economic Crisis</vt:lpstr>
      <vt:lpstr>Cause: Economic Crisis</vt:lpstr>
      <vt:lpstr>Cause: Invasions</vt:lpstr>
      <vt:lpstr>Cause: Invasions</vt:lpstr>
      <vt:lpstr>Effects</vt:lpstr>
      <vt:lpstr>Effects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Cause: Weak Leadership</dc:title>
  <dc:creator>amber1.hodges</dc:creator>
  <cp:lastModifiedBy>amber1.hodges</cp:lastModifiedBy>
  <cp:revision>34</cp:revision>
  <dcterms:created xsi:type="dcterms:W3CDTF">2013-02-28T12:44:26Z</dcterms:created>
  <dcterms:modified xsi:type="dcterms:W3CDTF">2013-03-01T11:53:15Z</dcterms:modified>
</cp:coreProperties>
</file>